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2" r:id="rId3"/>
    <p:sldId id="263" r:id="rId4"/>
    <p:sldId id="264"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46CDC3-5689-201F-F303-30C8031C8D4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endParaRPr lang="en-US"/>
          </a:p>
        </p:txBody>
      </p:sp>
      <p:sp>
        <p:nvSpPr>
          <p:cNvPr id="3" name="Date Placeholder 2">
            <a:extLst>
              <a:ext uri="{FF2B5EF4-FFF2-40B4-BE49-F238E27FC236}">
                <a16:creationId xmlns:a16="http://schemas.microsoft.com/office/drawing/2014/main" id="{CED68DA4-41C9-6600-5ED8-549D8457190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fld id="{D34E817E-1537-403E-AB96-6D7DFD1A4D29}" type="datetime1">
              <a:rPr lang="en-US"/>
              <a:pPr lvl="0"/>
              <a:t>11/27/2024</a:t>
            </a:fld>
            <a:endParaRPr lang="en-US"/>
          </a:p>
        </p:txBody>
      </p:sp>
      <p:sp>
        <p:nvSpPr>
          <p:cNvPr id="4" name="Slide Image Placeholder 3">
            <a:extLst>
              <a:ext uri="{FF2B5EF4-FFF2-40B4-BE49-F238E27FC236}">
                <a16:creationId xmlns:a16="http://schemas.microsoft.com/office/drawing/2014/main" id="{BE1F8DF1-ADD4-39BE-FCAF-B7F27DA5796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1256F41-BFCE-5AAD-5E13-0D720A9CB2E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9C924B-0824-9578-F744-230449F3A5D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endParaRPr lang="en-US"/>
          </a:p>
        </p:txBody>
      </p:sp>
      <p:sp>
        <p:nvSpPr>
          <p:cNvPr id="7" name="Slide Number Placeholder 6">
            <a:extLst>
              <a:ext uri="{FF2B5EF4-FFF2-40B4-BE49-F238E27FC236}">
                <a16:creationId xmlns:a16="http://schemas.microsoft.com/office/drawing/2014/main" id="{943A4F75-8714-D81A-0FED-BB80F51D980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fld id="{0D250E1D-3937-4DE8-9BD2-7817613ACEE0}" type="slidenum">
              <a:t>‹#›</a:t>
            </a:fld>
            <a:endParaRPr lang="en-US"/>
          </a:p>
        </p:txBody>
      </p:sp>
    </p:spTree>
    <p:extLst>
      <p:ext uri="{BB962C8B-B14F-4D97-AF65-F5344CB8AC3E}">
        <p14:creationId xmlns:p14="http://schemas.microsoft.com/office/powerpoint/2010/main" val="351317616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7752C-6A44-7045-6981-C5596AC28ED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154534-3EBC-E168-E5BA-1F2E9269F7D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D8F44D3-7144-7C7C-E86C-000E4B7B21D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1DF7E4-A7EE-4D35-B735-D80BA659ADE5}" type="slidenum">
              <a:t>1</a:t>
            </a:fld>
            <a:endParaRPr lang="en-US"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293B-D3E1-3DB4-52E9-F146A71E3ED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828651EA-7590-2F8E-AD98-85925B44F9F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CE6241BC-114C-3AAA-2414-0B403121CA6C}"/>
              </a:ext>
            </a:extLst>
          </p:cNvPr>
          <p:cNvSpPr txBox="1">
            <a:spLocks noGrp="1"/>
          </p:cNvSpPr>
          <p:nvPr>
            <p:ph type="dt" sz="half" idx="7"/>
          </p:nvPr>
        </p:nvSpPr>
        <p:spPr/>
        <p:txBody>
          <a:bodyPr/>
          <a:lstStyle>
            <a:lvl1pPr>
              <a:defRPr/>
            </a:lvl1pPr>
          </a:lstStyle>
          <a:p>
            <a:pPr lvl="0"/>
            <a:fld id="{F9B48438-9EE5-4605-8FDF-C77EE951AE49}" type="datetime1">
              <a:rPr lang="en-US"/>
              <a:pPr lvl="0"/>
              <a:t>11/27/2024</a:t>
            </a:fld>
            <a:endParaRPr lang="en-US"/>
          </a:p>
        </p:txBody>
      </p:sp>
      <p:sp>
        <p:nvSpPr>
          <p:cNvPr id="5" name="Footer Placeholder 4">
            <a:extLst>
              <a:ext uri="{FF2B5EF4-FFF2-40B4-BE49-F238E27FC236}">
                <a16:creationId xmlns:a16="http://schemas.microsoft.com/office/drawing/2014/main" id="{97B9774E-F9F3-18ED-DBBE-77708EB69D4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B09391B-0730-44C3-CEFF-27A0AC5100E6}"/>
              </a:ext>
            </a:extLst>
          </p:cNvPr>
          <p:cNvSpPr txBox="1">
            <a:spLocks noGrp="1"/>
          </p:cNvSpPr>
          <p:nvPr>
            <p:ph type="sldNum" sz="quarter" idx="8"/>
          </p:nvPr>
        </p:nvSpPr>
        <p:spPr/>
        <p:txBody>
          <a:bodyPr/>
          <a:lstStyle>
            <a:lvl1pPr>
              <a:defRPr/>
            </a:lvl1pPr>
          </a:lstStyle>
          <a:p>
            <a:pPr lvl="0"/>
            <a:fld id="{0C1EBC4E-3443-421F-A73F-B9B5C3EE9AA3}" type="slidenum">
              <a:t>‹#›</a:t>
            </a:fld>
            <a:endParaRPr lang="en-US"/>
          </a:p>
        </p:txBody>
      </p:sp>
    </p:spTree>
    <p:extLst>
      <p:ext uri="{BB962C8B-B14F-4D97-AF65-F5344CB8AC3E}">
        <p14:creationId xmlns:p14="http://schemas.microsoft.com/office/powerpoint/2010/main" val="37373338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5E05-C7C6-CF3A-346F-117D9AA5A823}"/>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0B98F6-78E5-B8AD-11D5-52842D31E76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9C37E-AA9B-6794-87EA-55078027C8D1}"/>
              </a:ext>
            </a:extLst>
          </p:cNvPr>
          <p:cNvSpPr txBox="1">
            <a:spLocks noGrp="1"/>
          </p:cNvSpPr>
          <p:nvPr>
            <p:ph type="dt" sz="half" idx="7"/>
          </p:nvPr>
        </p:nvSpPr>
        <p:spPr/>
        <p:txBody>
          <a:bodyPr/>
          <a:lstStyle>
            <a:lvl1pPr>
              <a:defRPr/>
            </a:lvl1pPr>
          </a:lstStyle>
          <a:p>
            <a:pPr lvl="0"/>
            <a:fld id="{4489610E-BE9E-4593-9F8D-7F9E8AC96282}" type="datetime1">
              <a:rPr lang="en-US"/>
              <a:pPr lvl="0"/>
              <a:t>11/27/2024</a:t>
            </a:fld>
            <a:endParaRPr lang="en-US"/>
          </a:p>
        </p:txBody>
      </p:sp>
      <p:sp>
        <p:nvSpPr>
          <p:cNvPr id="5" name="Footer Placeholder 4">
            <a:extLst>
              <a:ext uri="{FF2B5EF4-FFF2-40B4-BE49-F238E27FC236}">
                <a16:creationId xmlns:a16="http://schemas.microsoft.com/office/drawing/2014/main" id="{DCB0FCAD-673A-A0B5-363C-E8F93DB0FC8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5EF2E53-1B8B-020D-80F9-00109C4EFC9A}"/>
              </a:ext>
            </a:extLst>
          </p:cNvPr>
          <p:cNvSpPr txBox="1">
            <a:spLocks noGrp="1"/>
          </p:cNvSpPr>
          <p:nvPr>
            <p:ph type="sldNum" sz="quarter" idx="8"/>
          </p:nvPr>
        </p:nvSpPr>
        <p:spPr/>
        <p:txBody>
          <a:bodyPr/>
          <a:lstStyle>
            <a:lvl1pPr>
              <a:defRPr/>
            </a:lvl1pPr>
          </a:lstStyle>
          <a:p>
            <a:pPr lvl="0"/>
            <a:fld id="{6C313CF9-EE6B-4C8A-8BB3-5940E61F9257}" type="slidenum">
              <a:t>‹#›</a:t>
            </a:fld>
            <a:endParaRPr lang="en-US"/>
          </a:p>
        </p:txBody>
      </p:sp>
    </p:spTree>
    <p:extLst>
      <p:ext uri="{BB962C8B-B14F-4D97-AF65-F5344CB8AC3E}">
        <p14:creationId xmlns:p14="http://schemas.microsoft.com/office/powerpoint/2010/main" val="76507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DFC59-6DF9-3BA9-6573-2E43F20C2D2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D5D69A1-D4F9-0FBC-FD80-4470E9138DE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B9B62-4247-BF21-74F7-885BA70E18CC}"/>
              </a:ext>
            </a:extLst>
          </p:cNvPr>
          <p:cNvSpPr txBox="1">
            <a:spLocks noGrp="1"/>
          </p:cNvSpPr>
          <p:nvPr>
            <p:ph type="dt" sz="half" idx="7"/>
          </p:nvPr>
        </p:nvSpPr>
        <p:spPr/>
        <p:txBody>
          <a:bodyPr/>
          <a:lstStyle>
            <a:lvl1pPr>
              <a:defRPr/>
            </a:lvl1pPr>
          </a:lstStyle>
          <a:p>
            <a:pPr lvl="0"/>
            <a:fld id="{479F20AB-777C-4601-9721-29C9CAF75DC1}" type="datetime1">
              <a:rPr lang="en-US"/>
              <a:pPr lvl="0"/>
              <a:t>11/27/2024</a:t>
            </a:fld>
            <a:endParaRPr lang="en-US"/>
          </a:p>
        </p:txBody>
      </p:sp>
      <p:sp>
        <p:nvSpPr>
          <p:cNvPr id="5" name="Footer Placeholder 4">
            <a:extLst>
              <a:ext uri="{FF2B5EF4-FFF2-40B4-BE49-F238E27FC236}">
                <a16:creationId xmlns:a16="http://schemas.microsoft.com/office/drawing/2014/main" id="{27702015-C80A-CE31-EF9B-CFCA1C056E3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16BB199-9EA2-57E2-1047-22F4632B6D81}"/>
              </a:ext>
            </a:extLst>
          </p:cNvPr>
          <p:cNvSpPr txBox="1">
            <a:spLocks noGrp="1"/>
          </p:cNvSpPr>
          <p:nvPr>
            <p:ph type="sldNum" sz="quarter" idx="8"/>
          </p:nvPr>
        </p:nvSpPr>
        <p:spPr/>
        <p:txBody>
          <a:bodyPr/>
          <a:lstStyle>
            <a:lvl1pPr>
              <a:defRPr/>
            </a:lvl1pPr>
          </a:lstStyle>
          <a:p>
            <a:pPr lvl="0"/>
            <a:fld id="{6F5737CE-4EF5-45AF-AB8D-6190C0C7D9EE}" type="slidenum">
              <a:t>‹#›</a:t>
            </a:fld>
            <a:endParaRPr lang="en-US"/>
          </a:p>
        </p:txBody>
      </p:sp>
    </p:spTree>
    <p:extLst>
      <p:ext uri="{BB962C8B-B14F-4D97-AF65-F5344CB8AC3E}">
        <p14:creationId xmlns:p14="http://schemas.microsoft.com/office/powerpoint/2010/main" val="36900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5C2-342C-5F31-D873-CEC8E0E52C6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C11512C-7C51-04AA-D8AD-490E303F69B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40D84-750E-067C-1E44-6DB69639571A}"/>
              </a:ext>
            </a:extLst>
          </p:cNvPr>
          <p:cNvSpPr txBox="1">
            <a:spLocks noGrp="1"/>
          </p:cNvSpPr>
          <p:nvPr>
            <p:ph type="dt" sz="half" idx="7"/>
          </p:nvPr>
        </p:nvSpPr>
        <p:spPr/>
        <p:txBody>
          <a:bodyPr/>
          <a:lstStyle>
            <a:lvl1pPr>
              <a:defRPr/>
            </a:lvl1pPr>
          </a:lstStyle>
          <a:p>
            <a:pPr lvl="0"/>
            <a:fld id="{E94F4DE4-5B47-4568-9C3A-345F41717EA8}" type="datetime1">
              <a:rPr lang="en-US"/>
              <a:pPr lvl="0"/>
              <a:t>11/27/2024</a:t>
            </a:fld>
            <a:endParaRPr lang="en-US"/>
          </a:p>
        </p:txBody>
      </p:sp>
      <p:sp>
        <p:nvSpPr>
          <p:cNvPr id="5" name="Footer Placeholder 4">
            <a:extLst>
              <a:ext uri="{FF2B5EF4-FFF2-40B4-BE49-F238E27FC236}">
                <a16:creationId xmlns:a16="http://schemas.microsoft.com/office/drawing/2014/main" id="{03742F67-5EC9-5CF9-73C5-D362CF3BEF4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2CC4BFB-DE1C-1C1F-D06F-024EFDCA8950}"/>
              </a:ext>
            </a:extLst>
          </p:cNvPr>
          <p:cNvSpPr txBox="1">
            <a:spLocks noGrp="1"/>
          </p:cNvSpPr>
          <p:nvPr>
            <p:ph type="sldNum" sz="quarter" idx="8"/>
          </p:nvPr>
        </p:nvSpPr>
        <p:spPr/>
        <p:txBody>
          <a:bodyPr/>
          <a:lstStyle>
            <a:lvl1pPr>
              <a:defRPr/>
            </a:lvl1pPr>
          </a:lstStyle>
          <a:p>
            <a:pPr lvl="0"/>
            <a:fld id="{2034264B-E030-4B17-8DDF-4775918DF230}" type="slidenum">
              <a:t>‹#›</a:t>
            </a:fld>
            <a:endParaRPr lang="en-US"/>
          </a:p>
        </p:txBody>
      </p:sp>
    </p:spTree>
    <p:extLst>
      <p:ext uri="{BB962C8B-B14F-4D97-AF65-F5344CB8AC3E}">
        <p14:creationId xmlns:p14="http://schemas.microsoft.com/office/powerpoint/2010/main" val="40289253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3A71-B70F-ABB2-BEBC-D3D243E2804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92E8962C-EF56-E845-8F20-13ACDFCC972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872B995-7E92-4041-D0A3-D3F563D10481}"/>
              </a:ext>
            </a:extLst>
          </p:cNvPr>
          <p:cNvSpPr txBox="1">
            <a:spLocks noGrp="1"/>
          </p:cNvSpPr>
          <p:nvPr>
            <p:ph type="dt" sz="half" idx="7"/>
          </p:nvPr>
        </p:nvSpPr>
        <p:spPr/>
        <p:txBody>
          <a:bodyPr/>
          <a:lstStyle>
            <a:lvl1pPr>
              <a:defRPr/>
            </a:lvl1pPr>
          </a:lstStyle>
          <a:p>
            <a:pPr lvl="0"/>
            <a:fld id="{025ABC9E-1E46-473B-82D2-C0E031E61944}" type="datetime1">
              <a:rPr lang="en-US"/>
              <a:pPr lvl="0"/>
              <a:t>11/27/2024</a:t>
            </a:fld>
            <a:endParaRPr lang="en-US"/>
          </a:p>
        </p:txBody>
      </p:sp>
      <p:sp>
        <p:nvSpPr>
          <p:cNvPr id="5" name="Footer Placeholder 4">
            <a:extLst>
              <a:ext uri="{FF2B5EF4-FFF2-40B4-BE49-F238E27FC236}">
                <a16:creationId xmlns:a16="http://schemas.microsoft.com/office/drawing/2014/main" id="{11337FFA-777E-F1F6-BEA4-C425999FE63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62BE75B-952B-4E32-E394-5A6420180981}"/>
              </a:ext>
            </a:extLst>
          </p:cNvPr>
          <p:cNvSpPr txBox="1">
            <a:spLocks noGrp="1"/>
          </p:cNvSpPr>
          <p:nvPr>
            <p:ph type="sldNum" sz="quarter" idx="8"/>
          </p:nvPr>
        </p:nvSpPr>
        <p:spPr/>
        <p:txBody>
          <a:bodyPr/>
          <a:lstStyle>
            <a:lvl1pPr>
              <a:defRPr/>
            </a:lvl1pPr>
          </a:lstStyle>
          <a:p>
            <a:pPr lvl="0"/>
            <a:fld id="{1B8D8EBB-3F15-4896-85ED-45447B706225}" type="slidenum">
              <a:t>‹#›</a:t>
            </a:fld>
            <a:endParaRPr lang="en-US"/>
          </a:p>
        </p:txBody>
      </p:sp>
    </p:spTree>
    <p:extLst>
      <p:ext uri="{BB962C8B-B14F-4D97-AF65-F5344CB8AC3E}">
        <p14:creationId xmlns:p14="http://schemas.microsoft.com/office/powerpoint/2010/main" val="372519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3919-5970-19EB-49E0-686665E5E67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077E77E-F50A-D831-131E-F37A953D076D}"/>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46D8A6-27EC-C399-D287-4A070653DAB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042AF9-B396-CC7C-C1E3-E613BD2BDBCF}"/>
              </a:ext>
            </a:extLst>
          </p:cNvPr>
          <p:cNvSpPr txBox="1">
            <a:spLocks noGrp="1"/>
          </p:cNvSpPr>
          <p:nvPr>
            <p:ph type="dt" sz="half" idx="7"/>
          </p:nvPr>
        </p:nvSpPr>
        <p:spPr/>
        <p:txBody>
          <a:bodyPr/>
          <a:lstStyle>
            <a:lvl1pPr>
              <a:defRPr/>
            </a:lvl1pPr>
          </a:lstStyle>
          <a:p>
            <a:pPr lvl="0"/>
            <a:fld id="{604F79A9-A078-4667-A6FB-C3DA41A06CEE}" type="datetime1">
              <a:rPr lang="en-US"/>
              <a:pPr lvl="0"/>
              <a:t>11/27/2024</a:t>
            </a:fld>
            <a:endParaRPr lang="en-US"/>
          </a:p>
        </p:txBody>
      </p:sp>
      <p:sp>
        <p:nvSpPr>
          <p:cNvPr id="6" name="Footer Placeholder 5">
            <a:extLst>
              <a:ext uri="{FF2B5EF4-FFF2-40B4-BE49-F238E27FC236}">
                <a16:creationId xmlns:a16="http://schemas.microsoft.com/office/drawing/2014/main" id="{A3616952-4D23-7206-EE0B-6A4E437A114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821C5AB-5E73-57C7-F82D-D35F49AFA07F}"/>
              </a:ext>
            </a:extLst>
          </p:cNvPr>
          <p:cNvSpPr txBox="1">
            <a:spLocks noGrp="1"/>
          </p:cNvSpPr>
          <p:nvPr>
            <p:ph type="sldNum" sz="quarter" idx="8"/>
          </p:nvPr>
        </p:nvSpPr>
        <p:spPr/>
        <p:txBody>
          <a:bodyPr/>
          <a:lstStyle>
            <a:lvl1pPr>
              <a:defRPr/>
            </a:lvl1pPr>
          </a:lstStyle>
          <a:p>
            <a:pPr lvl="0"/>
            <a:fld id="{16F03AF6-E36C-4FC6-8483-365BE98E6069}" type="slidenum">
              <a:t>‹#›</a:t>
            </a:fld>
            <a:endParaRPr lang="en-US"/>
          </a:p>
        </p:txBody>
      </p:sp>
    </p:spTree>
    <p:extLst>
      <p:ext uri="{BB962C8B-B14F-4D97-AF65-F5344CB8AC3E}">
        <p14:creationId xmlns:p14="http://schemas.microsoft.com/office/powerpoint/2010/main" val="406490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957D-BBEA-3862-D4F3-208C6ED575A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AD81EFF-2CC2-5D93-567D-D774ADF1898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CCF143D-EA1D-2212-65C1-FD9DDB6FEC1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D3019-9C22-506B-0A05-3F5D350DE98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8EEC0A36-0F06-C655-F4A9-BF3B0110CE5C}"/>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6F5F2C-D9AF-9801-50B0-392620329CF9}"/>
              </a:ext>
            </a:extLst>
          </p:cNvPr>
          <p:cNvSpPr txBox="1">
            <a:spLocks noGrp="1"/>
          </p:cNvSpPr>
          <p:nvPr>
            <p:ph type="dt" sz="half" idx="7"/>
          </p:nvPr>
        </p:nvSpPr>
        <p:spPr/>
        <p:txBody>
          <a:bodyPr/>
          <a:lstStyle>
            <a:lvl1pPr>
              <a:defRPr/>
            </a:lvl1pPr>
          </a:lstStyle>
          <a:p>
            <a:pPr lvl="0"/>
            <a:fld id="{5A0EB0A2-7876-4F0C-BAC9-35B88805AACA}" type="datetime1">
              <a:rPr lang="en-US"/>
              <a:pPr lvl="0"/>
              <a:t>11/27/2024</a:t>
            </a:fld>
            <a:endParaRPr lang="en-US"/>
          </a:p>
        </p:txBody>
      </p:sp>
      <p:sp>
        <p:nvSpPr>
          <p:cNvPr id="8" name="Footer Placeholder 7">
            <a:extLst>
              <a:ext uri="{FF2B5EF4-FFF2-40B4-BE49-F238E27FC236}">
                <a16:creationId xmlns:a16="http://schemas.microsoft.com/office/drawing/2014/main" id="{50742FE8-EC7A-A831-3E0D-5C41476E4B63}"/>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868D82A7-977F-F182-52E2-7CEA4ED60BEE}"/>
              </a:ext>
            </a:extLst>
          </p:cNvPr>
          <p:cNvSpPr txBox="1">
            <a:spLocks noGrp="1"/>
          </p:cNvSpPr>
          <p:nvPr>
            <p:ph type="sldNum" sz="quarter" idx="8"/>
          </p:nvPr>
        </p:nvSpPr>
        <p:spPr/>
        <p:txBody>
          <a:bodyPr/>
          <a:lstStyle>
            <a:lvl1pPr>
              <a:defRPr/>
            </a:lvl1pPr>
          </a:lstStyle>
          <a:p>
            <a:pPr lvl="0"/>
            <a:fld id="{72474E8E-8268-48D4-A7F5-5A694B58CD26}" type="slidenum">
              <a:t>‹#›</a:t>
            </a:fld>
            <a:endParaRPr lang="en-US"/>
          </a:p>
        </p:txBody>
      </p:sp>
    </p:spTree>
    <p:extLst>
      <p:ext uri="{BB962C8B-B14F-4D97-AF65-F5344CB8AC3E}">
        <p14:creationId xmlns:p14="http://schemas.microsoft.com/office/powerpoint/2010/main" val="91825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102F-96BC-FBC3-ED6D-E3E0C68A9BF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23078C80-2A71-3A20-D597-B89C849AD681}"/>
              </a:ext>
            </a:extLst>
          </p:cNvPr>
          <p:cNvSpPr txBox="1">
            <a:spLocks noGrp="1"/>
          </p:cNvSpPr>
          <p:nvPr>
            <p:ph type="dt" sz="half" idx="7"/>
          </p:nvPr>
        </p:nvSpPr>
        <p:spPr/>
        <p:txBody>
          <a:bodyPr/>
          <a:lstStyle>
            <a:lvl1pPr>
              <a:defRPr/>
            </a:lvl1pPr>
          </a:lstStyle>
          <a:p>
            <a:pPr lvl="0"/>
            <a:fld id="{CD15A358-390C-4D5C-9913-FA68FE083346}" type="datetime1">
              <a:rPr lang="en-US"/>
              <a:pPr lvl="0"/>
              <a:t>11/27/2024</a:t>
            </a:fld>
            <a:endParaRPr lang="en-US"/>
          </a:p>
        </p:txBody>
      </p:sp>
      <p:sp>
        <p:nvSpPr>
          <p:cNvPr id="4" name="Footer Placeholder 3">
            <a:extLst>
              <a:ext uri="{FF2B5EF4-FFF2-40B4-BE49-F238E27FC236}">
                <a16:creationId xmlns:a16="http://schemas.microsoft.com/office/drawing/2014/main" id="{929B396C-207F-A204-531B-ED7CAC9BCBBB}"/>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D3081398-5773-24C7-C66D-38AA728FD6EF}"/>
              </a:ext>
            </a:extLst>
          </p:cNvPr>
          <p:cNvSpPr txBox="1">
            <a:spLocks noGrp="1"/>
          </p:cNvSpPr>
          <p:nvPr>
            <p:ph type="sldNum" sz="quarter" idx="8"/>
          </p:nvPr>
        </p:nvSpPr>
        <p:spPr/>
        <p:txBody>
          <a:bodyPr/>
          <a:lstStyle>
            <a:lvl1pPr>
              <a:defRPr/>
            </a:lvl1pPr>
          </a:lstStyle>
          <a:p>
            <a:pPr lvl="0"/>
            <a:fld id="{DD6A1113-C53B-4A6D-9E10-B4FE4CE4322E}" type="slidenum">
              <a:t>‹#›</a:t>
            </a:fld>
            <a:endParaRPr lang="en-US"/>
          </a:p>
        </p:txBody>
      </p:sp>
    </p:spTree>
    <p:extLst>
      <p:ext uri="{BB962C8B-B14F-4D97-AF65-F5344CB8AC3E}">
        <p14:creationId xmlns:p14="http://schemas.microsoft.com/office/powerpoint/2010/main" val="426275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C8E63A-BD76-B08D-00E1-B154EB41A4B2}"/>
              </a:ext>
            </a:extLst>
          </p:cNvPr>
          <p:cNvSpPr txBox="1">
            <a:spLocks noGrp="1"/>
          </p:cNvSpPr>
          <p:nvPr>
            <p:ph type="dt" sz="half" idx="7"/>
          </p:nvPr>
        </p:nvSpPr>
        <p:spPr/>
        <p:txBody>
          <a:bodyPr/>
          <a:lstStyle>
            <a:lvl1pPr>
              <a:defRPr/>
            </a:lvl1pPr>
          </a:lstStyle>
          <a:p>
            <a:pPr lvl="0"/>
            <a:fld id="{C4FDD148-E7A0-48BC-B958-01B72FE0FA85}" type="datetime1">
              <a:rPr lang="en-US"/>
              <a:pPr lvl="0"/>
              <a:t>11/27/2024</a:t>
            </a:fld>
            <a:endParaRPr lang="en-US"/>
          </a:p>
        </p:txBody>
      </p:sp>
      <p:sp>
        <p:nvSpPr>
          <p:cNvPr id="3" name="Footer Placeholder 2">
            <a:extLst>
              <a:ext uri="{FF2B5EF4-FFF2-40B4-BE49-F238E27FC236}">
                <a16:creationId xmlns:a16="http://schemas.microsoft.com/office/drawing/2014/main" id="{F511C926-9F84-85FC-0F68-1DFD1B6420B2}"/>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6C5F01A9-B90C-796F-8AE2-5E403C222FB0}"/>
              </a:ext>
            </a:extLst>
          </p:cNvPr>
          <p:cNvSpPr txBox="1">
            <a:spLocks noGrp="1"/>
          </p:cNvSpPr>
          <p:nvPr>
            <p:ph type="sldNum" sz="quarter" idx="8"/>
          </p:nvPr>
        </p:nvSpPr>
        <p:spPr/>
        <p:txBody>
          <a:bodyPr/>
          <a:lstStyle>
            <a:lvl1pPr>
              <a:defRPr/>
            </a:lvl1pPr>
          </a:lstStyle>
          <a:p>
            <a:pPr lvl="0"/>
            <a:fld id="{299833C6-015A-40AE-A1AE-EE544149D188}" type="slidenum">
              <a:t>‹#›</a:t>
            </a:fld>
            <a:endParaRPr lang="en-US"/>
          </a:p>
        </p:txBody>
      </p:sp>
    </p:spTree>
    <p:extLst>
      <p:ext uri="{BB962C8B-B14F-4D97-AF65-F5344CB8AC3E}">
        <p14:creationId xmlns:p14="http://schemas.microsoft.com/office/powerpoint/2010/main" val="357400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53AF-88A4-4A6A-3151-370C299B3D9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41921964-895B-B4F6-C3BF-A0478D9DE26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589EE-73A1-9196-78CB-BFB8064BEB1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5DAF7D7-0101-72F1-8BE8-141AF42A0571}"/>
              </a:ext>
            </a:extLst>
          </p:cNvPr>
          <p:cNvSpPr txBox="1">
            <a:spLocks noGrp="1"/>
          </p:cNvSpPr>
          <p:nvPr>
            <p:ph type="dt" sz="half" idx="7"/>
          </p:nvPr>
        </p:nvSpPr>
        <p:spPr/>
        <p:txBody>
          <a:bodyPr/>
          <a:lstStyle>
            <a:lvl1pPr>
              <a:defRPr/>
            </a:lvl1pPr>
          </a:lstStyle>
          <a:p>
            <a:pPr lvl="0"/>
            <a:fld id="{36DD8C27-4AC3-4187-8EAD-EED83976462E}" type="datetime1">
              <a:rPr lang="en-US"/>
              <a:pPr lvl="0"/>
              <a:t>11/27/2024</a:t>
            </a:fld>
            <a:endParaRPr lang="en-US"/>
          </a:p>
        </p:txBody>
      </p:sp>
      <p:sp>
        <p:nvSpPr>
          <p:cNvPr id="6" name="Footer Placeholder 5">
            <a:extLst>
              <a:ext uri="{FF2B5EF4-FFF2-40B4-BE49-F238E27FC236}">
                <a16:creationId xmlns:a16="http://schemas.microsoft.com/office/drawing/2014/main" id="{9708311F-2D22-F726-4963-2220AB2FD4D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9D0E6E4-8CA6-0339-072A-966162C6811A}"/>
              </a:ext>
            </a:extLst>
          </p:cNvPr>
          <p:cNvSpPr txBox="1">
            <a:spLocks noGrp="1"/>
          </p:cNvSpPr>
          <p:nvPr>
            <p:ph type="sldNum" sz="quarter" idx="8"/>
          </p:nvPr>
        </p:nvSpPr>
        <p:spPr/>
        <p:txBody>
          <a:bodyPr/>
          <a:lstStyle>
            <a:lvl1pPr>
              <a:defRPr/>
            </a:lvl1pPr>
          </a:lstStyle>
          <a:p>
            <a:pPr lvl="0"/>
            <a:fld id="{185E35C4-F217-49AE-B89F-1C9BD9A77403}" type="slidenum">
              <a:t>‹#›</a:t>
            </a:fld>
            <a:endParaRPr lang="en-US"/>
          </a:p>
        </p:txBody>
      </p:sp>
    </p:spTree>
    <p:extLst>
      <p:ext uri="{BB962C8B-B14F-4D97-AF65-F5344CB8AC3E}">
        <p14:creationId xmlns:p14="http://schemas.microsoft.com/office/powerpoint/2010/main" val="169888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8B89-32D5-2174-D6E5-D411B5B8E13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1FC4633A-0547-0C36-4495-5EE57DBEDD83}"/>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2F355D6E-99C3-D610-C8C9-DBDD8556D72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DF9D2BB-89A9-39C7-781F-DCFE9F9355E5}"/>
              </a:ext>
            </a:extLst>
          </p:cNvPr>
          <p:cNvSpPr txBox="1">
            <a:spLocks noGrp="1"/>
          </p:cNvSpPr>
          <p:nvPr>
            <p:ph type="dt" sz="half" idx="7"/>
          </p:nvPr>
        </p:nvSpPr>
        <p:spPr/>
        <p:txBody>
          <a:bodyPr/>
          <a:lstStyle>
            <a:lvl1pPr>
              <a:defRPr/>
            </a:lvl1pPr>
          </a:lstStyle>
          <a:p>
            <a:pPr lvl="0"/>
            <a:fld id="{209664ED-9A7A-4FEE-8F7C-7D4EB74C91E9}" type="datetime1">
              <a:rPr lang="en-US"/>
              <a:pPr lvl="0"/>
              <a:t>11/27/2024</a:t>
            </a:fld>
            <a:endParaRPr lang="en-US"/>
          </a:p>
        </p:txBody>
      </p:sp>
      <p:sp>
        <p:nvSpPr>
          <p:cNvPr id="6" name="Footer Placeholder 5">
            <a:extLst>
              <a:ext uri="{FF2B5EF4-FFF2-40B4-BE49-F238E27FC236}">
                <a16:creationId xmlns:a16="http://schemas.microsoft.com/office/drawing/2014/main" id="{321ECDD9-604B-BC49-7022-16AA47AED2C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40E5505-FFA6-E297-5F27-EF55C2533040}"/>
              </a:ext>
            </a:extLst>
          </p:cNvPr>
          <p:cNvSpPr txBox="1">
            <a:spLocks noGrp="1"/>
          </p:cNvSpPr>
          <p:nvPr>
            <p:ph type="sldNum" sz="quarter" idx="8"/>
          </p:nvPr>
        </p:nvSpPr>
        <p:spPr/>
        <p:txBody>
          <a:bodyPr/>
          <a:lstStyle>
            <a:lvl1pPr>
              <a:defRPr/>
            </a:lvl1pPr>
          </a:lstStyle>
          <a:p>
            <a:pPr lvl="0"/>
            <a:fld id="{CA3FAE1F-F29B-4497-BCB7-1F03ECF2400B}" type="slidenum">
              <a:t>‹#›</a:t>
            </a:fld>
            <a:endParaRPr lang="en-US"/>
          </a:p>
        </p:txBody>
      </p:sp>
    </p:spTree>
    <p:extLst>
      <p:ext uri="{BB962C8B-B14F-4D97-AF65-F5344CB8AC3E}">
        <p14:creationId xmlns:p14="http://schemas.microsoft.com/office/powerpoint/2010/main" val="422615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46F26-FA11-1794-FBBB-521860D99FF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35FFD10F-6AED-DF46-56FA-AFBCCABB5E3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EC277-C929-6B94-A57F-948E9954DD9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59AE597-D774-4084-AE0E-027C559FB92B}" type="datetime1">
              <a:rPr lang="en-US"/>
              <a:pPr lvl="0"/>
              <a:t>11/27/2024</a:t>
            </a:fld>
            <a:endParaRPr lang="en-US"/>
          </a:p>
        </p:txBody>
      </p:sp>
      <p:sp>
        <p:nvSpPr>
          <p:cNvPr id="5" name="Footer Placeholder 4">
            <a:extLst>
              <a:ext uri="{FF2B5EF4-FFF2-40B4-BE49-F238E27FC236}">
                <a16:creationId xmlns:a16="http://schemas.microsoft.com/office/drawing/2014/main" id="{886C7B61-2B29-F094-4F2E-B72A47B1000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8588F94-509A-EBCA-FD1B-823672C13BE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E9D4D0D5-73C0-416A-8CF2-79C128B2F3E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www.spectruma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astlewoodhoa.com/" TargetMode="External"/><Relationship Id="rId5" Type="http://schemas.openxmlformats.org/officeDocument/2006/relationships/hyperlink" Target="mailto:tbustillos@spectrumam.com" TargetMode="External"/><Relationship Id="rId4" Type="http://schemas.openxmlformats.org/officeDocument/2006/relationships/hyperlink" Target="mailto:jhansen@spectrumam.com" TargetMode="External"/><Relationship Id="rId9"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7B3E877-280E-3F7D-441C-E31DD5290FB6}"/>
              </a:ext>
            </a:extLst>
          </p:cNvPr>
          <p:cNvPicPr>
            <a:picLocks noChangeAspect="1"/>
          </p:cNvPicPr>
          <p:nvPr/>
        </p:nvPicPr>
        <p:blipFill>
          <a:blip r:embed="rId3"/>
          <a:srcRect/>
          <a:stretch>
            <a:fillRect/>
          </a:stretch>
        </p:blipFill>
        <p:spPr>
          <a:xfrm>
            <a:off x="9081089" y="1033957"/>
            <a:ext cx="1716091" cy="1389065"/>
          </a:xfrm>
          <a:prstGeom prst="rect">
            <a:avLst/>
          </a:prstGeom>
          <a:noFill/>
          <a:ln cap="flat">
            <a:noFill/>
          </a:ln>
        </p:spPr>
      </p:pic>
      <p:sp>
        <p:nvSpPr>
          <p:cNvPr id="3" name="TextBox 4">
            <a:extLst>
              <a:ext uri="{FF2B5EF4-FFF2-40B4-BE49-F238E27FC236}">
                <a16:creationId xmlns:a16="http://schemas.microsoft.com/office/drawing/2014/main" id="{71A3E593-9A7B-8E0D-86A5-66B7F8467197}"/>
              </a:ext>
            </a:extLst>
          </p:cNvPr>
          <p:cNvSpPr txBox="1"/>
          <p:nvPr/>
        </p:nvSpPr>
        <p:spPr>
          <a:xfrm>
            <a:off x="8090455" y="387623"/>
            <a:ext cx="3697358"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venir Next LT Pro" pitchFamily="34"/>
              </a:rPr>
              <a:t>Castlewood Connection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Avenir Next LT Pro" pitchFamily="34"/>
              </a:rPr>
              <a:t>December </a:t>
            </a:r>
            <a:r>
              <a:rPr lang="en-US" sz="1800" b="0" i="0" u="none" strike="noStrike" kern="1200" cap="none" spc="0" baseline="0">
                <a:solidFill>
                  <a:srgbClr val="000000"/>
                </a:solidFill>
                <a:uFillTx/>
                <a:latin typeface="Avenir Next LT Pro" pitchFamily="34"/>
              </a:rPr>
              <a:t>2024 </a:t>
            </a:r>
          </a:p>
        </p:txBody>
      </p:sp>
      <p:sp>
        <p:nvSpPr>
          <p:cNvPr id="4" name="TextBox 6">
            <a:extLst>
              <a:ext uri="{FF2B5EF4-FFF2-40B4-BE49-F238E27FC236}">
                <a16:creationId xmlns:a16="http://schemas.microsoft.com/office/drawing/2014/main" id="{8FFB4188-EEE0-48CC-0E4D-D8550975F87F}"/>
              </a:ext>
            </a:extLst>
          </p:cNvPr>
          <p:cNvSpPr txBox="1"/>
          <p:nvPr/>
        </p:nvSpPr>
        <p:spPr>
          <a:xfrm>
            <a:off x="8448470" y="2423022"/>
            <a:ext cx="2981328" cy="341631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rPr>
              <a:t>Community Manager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rPr>
              <a:t>Jennifer Hansen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hlinkClick r:id="rId4">
                  <a:extLst>
                    <a:ext uri="{A12FA001-AC4F-418D-AE19-62706E023703}">
                      <ahyp:hlinkClr xmlns:ahyp="http://schemas.microsoft.com/office/drawing/2018/hyperlinkcolor" val="tx"/>
                    </a:ext>
                  </a:extLst>
                </a:hlinkClick>
              </a:rPr>
              <a:t>jhansen@spectrumam.com</a:t>
            </a: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venir Next LT Pro" pitchFamily="34"/>
              </a:rPr>
              <a:t>Onsite Office Administrator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rPr>
              <a:t>Terri Bustillos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hlinkClick r:id="rId5">
                  <a:extLst>
                    <a:ext uri="{A12FA001-AC4F-418D-AE19-62706E023703}">
                      <ahyp:hlinkClr xmlns:ahyp="http://schemas.microsoft.com/office/drawing/2018/hyperlinkcolor" val="tx"/>
                    </a:ext>
                  </a:extLst>
                </a:hlinkClick>
              </a:rPr>
              <a:t>tbustillos@spectrumam.com</a:t>
            </a: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venir Next LT Pro" pitchFamily="34"/>
              </a:rPr>
              <a:t>Office Hours- Monday, Tuesday, &amp; Wednesday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Avenir Next LT Pro" pitchFamily="34"/>
              </a:rPr>
              <a:t> 10:00 am to 3:00 pm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rPr>
              <a:t>Onsite phone- 972-317-2457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hlinkClick r:id="rId6">
                  <a:extLst>
                    <a:ext uri="{A12FA001-AC4F-418D-AE19-62706E023703}">
                      <ahyp:hlinkClr xmlns:ahyp="http://schemas.microsoft.com/office/drawing/2018/hyperlinkcolor" val="tx"/>
                    </a:ext>
                  </a:extLst>
                </a:hlinkClick>
              </a:rPr>
              <a:t>www.castlewoodhoa.com</a:t>
            </a: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hlinkClick r:id="rId7">
                  <a:extLst>
                    <a:ext uri="{A12FA001-AC4F-418D-AE19-62706E023703}">
                      <ahyp:hlinkClr xmlns:ahyp="http://schemas.microsoft.com/office/drawing/2018/hyperlinkcolor" val="tx"/>
                    </a:ext>
                  </a:extLst>
                </a:hlinkClick>
              </a:rPr>
              <a:t>www.spectrumam.com</a:t>
            </a: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venir Next LT Pro"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venir Next LT Pro" pitchFamily="34"/>
              </a:rPr>
              <a:t> </a:t>
            </a:r>
          </a:p>
        </p:txBody>
      </p:sp>
      <p:pic>
        <p:nvPicPr>
          <p:cNvPr id="6" name="Picture 2">
            <a:extLst>
              <a:ext uri="{FF2B5EF4-FFF2-40B4-BE49-F238E27FC236}">
                <a16:creationId xmlns:a16="http://schemas.microsoft.com/office/drawing/2014/main" id="{3F67D1C4-DAC7-CE60-62D7-72A70381A40A}"/>
              </a:ext>
            </a:extLst>
          </p:cNvPr>
          <p:cNvPicPr>
            <a:picLocks noChangeAspect="1"/>
          </p:cNvPicPr>
          <p:nvPr/>
        </p:nvPicPr>
        <p:blipFill>
          <a:blip r:embed="rId8"/>
          <a:srcRect/>
          <a:stretch>
            <a:fillRect/>
          </a:stretch>
        </p:blipFill>
        <p:spPr>
          <a:xfrm>
            <a:off x="6623300" y="2532558"/>
            <a:ext cx="2664406" cy="3937817"/>
          </a:xfrm>
          <a:prstGeom prst="rect">
            <a:avLst/>
          </a:prstGeom>
          <a:noFill/>
          <a:ln cap="flat">
            <a:noFill/>
          </a:ln>
        </p:spPr>
      </p:pic>
      <p:sp>
        <p:nvSpPr>
          <p:cNvPr id="7" name="TextBox 8">
            <a:extLst>
              <a:ext uri="{FF2B5EF4-FFF2-40B4-BE49-F238E27FC236}">
                <a16:creationId xmlns:a16="http://schemas.microsoft.com/office/drawing/2014/main" id="{EDCA338E-DFE9-0780-F8D5-4065B130F782}"/>
              </a:ext>
            </a:extLst>
          </p:cNvPr>
          <p:cNvSpPr txBox="1"/>
          <p:nvPr/>
        </p:nvSpPr>
        <p:spPr>
          <a:xfrm>
            <a:off x="5044543" y="462119"/>
            <a:ext cx="3157514" cy="28623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masis MT Pro" pitchFamily="18"/>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masis MT Pro" pitchFamily="18"/>
              </a:rPr>
              <a:t>The Annual Meeting of the Membership will be held on December 10, 2024, at 6:00 pm in the Clubhouse. </a:t>
            </a:r>
            <a:r>
              <a:rPr lang="en-US" sz="1800" b="0" i="0" u="none" strike="noStrike" kern="0" cap="none" spc="0" baseline="0">
                <a:solidFill>
                  <a:srgbClr val="000000"/>
                </a:solidFill>
                <a:uFillTx/>
                <a:latin typeface="Amasis MT Pro" pitchFamily="18"/>
              </a:rPr>
              <a:t>If you are unable to attend in person, be sure o return your absentee ballot/ proxy no later than December 6, 2024.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masis MT Pro" pitchFamily="18"/>
            </a:endParaRPr>
          </a:p>
        </p:txBody>
      </p:sp>
      <p:pic>
        <p:nvPicPr>
          <p:cNvPr id="9" name="Picture 8">
            <a:extLst>
              <a:ext uri="{FF2B5EF4-FFF2-40B4-BE49-F238E27FC236}">
                <a16:creationId xmlns:a16="http://schemas.microsoft.com/office/drawing/2014/main" id="{B80259FE-0148-E134-2788-0BBE28C43332}"/>
              </a:ext>
            </a:extLst>
          </p:cNvPr>
          <p:cNvPicPr>
            <a:picLocks noChangeAspect="1"/>
          </p:cNvPicPr>
          <p:nvPr/>
        </p:nvPicPr>
        <p:blipFill>
          <a:blip r:embed="rId9"/>
          <a:stretch>
            <a:fillRect/>
          </a:stretch>
        </p:blipFill>
        <p:spPr>
          <a:xfrm>
            <a:off x="941844" y="710790"/>
            <a:ext cx="3786389" cy="54539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C56F332-AF09-0EA9-8B84-C1987EB0E155}"/>
              </a:ext>
            </a:extLst>
          </p:cNvPr>
          <p:cNvPicPr>
            <a:picLocks noChangeAspect="1"/>
          </p:cNvPicPr>
          <p:nvPr/>
        </p:nvPicPr>
        <p:blipFill>
          <a:blip r:embed="rId2"/>
          <a:stretch>
            <a:fillRect/>
          </a:stretch>
        </p:blipFill>
        <p:spPr>
          <a:xfrm>
            <a:off x="12429905" y="4709388"/>
            <a:ext cx="2088059" cy="2545305"/>
          </a:xfrm>
          <a:prstGeom prst="rect">
            <a:avLst/>
          </a:prstGeom>
          <a:noFill/>
          <a:ln cap="flat">
            <a:noFill/>
          </a:ln>
        </p:spPr>
      </p:pic>
      <p:pic>
        <p:nvPicPr>
          <p:cNvPr id="3" name="Picture 8">
            <a:extLst>
              <a:ext uri="{FF2B5EF4-FFF2-40B4-BE49-F238E27FC236}">
                <a16:creationId xmlns:a16="http://schemas.microsoft.com/office/drawing/2014/main" id="{700F3ED3-DBDB-124E-B95E-4E33ADF13CC8}"/>
              </a:ext>
            </a:extLst>
          </p:cNvPr>
          <p:cNvPicPr>
            <a:picLocks noChangeAspect="1"/>
          </p:cNvPicPr>
          <p:nvPr/>
        </p:nvPicPr>
        <p:blipFill>
          <a:blip r:embed="rId3"/>
          <a:stretch>
            <a:fillRect/>
          </a:stretch>
        </p:blipFill>
        <p:spPr>
          <a:xfrm>
            <a:off x="982906" y="713680"/>
            <a:ext cx="10065770" cy="543063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95533A9A-F715-2926-B2A6-68D5206CB625}"/>
              </a:ext>
            </a:extLst>
          </p:cNvPr>
          <p:cNvSpPr txBox="1">
            <a:spLocks noGrp="1"/>
          </p:cNvSpPr>
          <p:nvPr>
            <p:ph type="title"/>
          </p:nvPr>
        </p:nvSpPr>
        <p:spPr>
          <a:xfrm>
            <a:off x="167152" y="88486"/>
            <a:ext cx="11818373" cy="540779"/>
          </a:xfrm>
          <a:solidFill>
            <a:srgbClr val="4EA72E"/>
          </a:solidFill>
        </p:spPr>
        <p:txBody>
          <a:bodyPr>
            <a:normAutofit fontScale="90000"/>
          </a:bodyPr>
          <a:lstStyle/>
          <a:p>
            <a:pPr lvl="0"/>
            <a:r>
              <a:rPr lang="en-US" dirty="0"/>
              <a:t>Meet the Candidates </a:t>
            </a:r>
          </a:p>
        </p:txBody>
      </p:sp>
      <p:sp>
        <p:nvSpPr>
          <p:cNvPr id="3" name="TextBox 10">
            <a:extLst>
              <a:ext uri="{FF2B5EF4-FFF2-40B4-BE49-F238E27FC236}">
                <a16:creationId xmlns:a16="http://schemas.microsoft.com/office/drawing/2014/main" id="{43F9785D-46C7-5C20-8988-5D1782F2F06B}"/>
              </a:ext>
            </a:extLst>
          </p:cNvPr>
          <p:cNvSpPr txBox="1"/>
          <p:nvPr/>
        </p:nvSpPr>
        <p:spPr>
          <a:xfrm>
            <a:off x="304797" y="629265"/>
            <a:ext cx="3647770" cy="415498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Aptos"/>
              </a:rPr>
              <a:t>Amber Coddington- current treasurer and candidate for the Board of Directors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ptos"/>
              </a:rPr>
              <a:t> Amber Coddington is no stranger to most of you. Amber is very involved in a variety of clubs and groups in the community and has a busy family of six. Amber is the proud mom to Ashley, Trevor, Caleb, and Hannah. Not only is she involved with a wide variety of activities right here in Castlewood, but she also runs National Computer with her husband Gerald. Amber holds a bachelor’s degree in political science and a master’s degree in early childhood education. Amber serves in several roles in various organizations including the Castlewood Dragons Swim Team, </a:t>
            </a:r>
            <a:r>
              <a:rPr lang="en-US" sz="1200" b="0" i="0" u="none" strike="noStrike" kern="1200" cap="none" spc="0" baseline="0" dirty="0" err="1">
                <a:solidFill>
                  <a:srgbClr val="000000"/>
                </a:solidFill>
                <a:uFillTx/>
                <a:latin typeface="Aptos"/>
              </a:rPr>
              <a:t>Briarhill</a:t>
            </a:r>
            <a:r>
              <a:rPr lang="en-US" sz="1200" b="0" i="0" u="none" strike="noStrike" kern="1200" cap="none" spc="0" baseline="0" dirty="0">
                <a:solidFill>
                  <a:srgbClr val="000000"/>
                </a:solidFill>
                <a:uFillTx/>
                <a:latin typeface="Aptos"/>
              </a:rPr>
              <a:t> Band and Orchestra booster clubs, Marcus Band &amp; Orchestra, and Girl Scouts. She is also an administrator for the Castlewood Moms Facebook group. Amber has served on the Castlewood BOD as the treasurer for the past ten years. It is clear she is dedicated to the success of the community and the objectives of the HOA and will continue to work to keep Castlewood a great place to live.</a:t>
            </a:r>
          </a:p>
        </p:txBody>
      </p:sp>
      <p:sp>
        <p:nvSpPr>
          <p:cNvPr id="4" name="TextBox 11">
            <a:extLst>
              <a:ext uri="{FF2B5EF4-FFF2-40B4-BE49-F238E27FC236}">
                <a16:creationId xmlns:a16="http://schemas.microsoft.com/office/drawing/2014/main" id="{F1B86ED3-3015-D8B3-92C7-3A90ED64B7DA}"/>
              </a:ext>
            </a:extLst>
          </p:cNvPr>
          <p:cNvSpPr txBox="1"/>
          <p:nvPr/>
        </p:nvSpPr>
        <p:spPr>
          <a:xfrm>
            <a:off x="3952567" y="629265"/>
            <a:ext cx="3470788" cy="433965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Aptos"/>
              </a:rPr>
              <a:t>Melody </a:t>
            </a:r>
            <a:r>
              <a:rPr lang="en-US" sz="1200" b="1" i="0" u="none" strike="noStrike" kern="1200" cap="none" spc="0" baseline="0" dirty="0" err="1">
                <a:solidFill>
                  <a:srgbClr val="000000"/>
                </a:solidFill>
                <a:uFillTx/>
                <a:latin typeface="Aptos"/>
              </a:rPr>
              <a:t>Orrantia</a:t>
            </a:r>
            <a:r>
              <a:rPr lang="en-US" sz="1200" b="1" i="0" u="none" strike="noStrike" kern="1200" cap="none" spc="0" baseline="0" dirty="0">
                <a:solidFill>
                  <a:srgbClr val="000000"/>
                </a:solidFill>
                <a:uFillTx/>
                <a:latin typeface="Aptos"/>
              </a:rPr>
              <a:t>– current secretary and candidate for the Board of Directors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ptos"/>
              </a:rPr>
              <a:t>Melody is a Castlewood resident since 2000 and has served the past two years as Secretary of the Castlewood HOA Board of Directors. She and her husband Dan raised their daughter Hayley in Castlewood. Hayley is best known for playing the role of “Erica Goldberg” for 10 years on ABC Television's The Goldbergs and is an accomplished singer/songwriter. Melody has been a realtor for the past 8 years and has represented many Castlewood owners in the sale of their home. Along with her sister, Melody also owns Grand Fiori which handcrafts and rents giant standing flowers for weddings, parties and special events. Prior to becoming a realtor, Melody spent many years as an executive at one of the world’s largest management consulting firms, Accenture, where she provided strategy consulting to several Fortune 100 companies. Throughout her career, she has served in a leadership capacity in several nonprofit organizations including the United Way and the Network of Executive Women. </a:t>
            </a:r>
          </a:p>
        </p:txBody>
      </p:sp>
      <p:sp>
        <p:nvSpPr>
          <p:cNvPr id="5" name="TextBox 12">
            <a:extLst>
              <a:ext uri="{FF2B5EF4-FFF2-40B4-BE49-F238E27FC236}">
                <a16:creationId xmlns:a16="http://schemas.microsoft.com/office/drawing/2014/main" id="{E1E01C1C-4013-6452-7018-7754F41F3538}"/>
              </a:ext>
            </a:extLst>
          </p:cNvPr>
          <p:cNvSpPr txBox="1"/>
          <p:nvPr/>
        </p:nvSpPr>
        <p:spPr>
          <a:xfrm>
            <a:off x="7423355" y="629265"/>
            <a:ext cx="4306531" cy="489364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Aptos"/>
              </a:rPr>
              <a:t>Cameron Glass- candidate for the Board of Directors- Current Modifications Committee Member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ptos"/>
              </a:rPr>
              <a:t>Since moving to Castlewood in May 2023, Cameron Glass quickly got involved in serving the neighborhood through his work on the Architecture Committee. Over the past year, he worked with the committee to update and present the community’s revised design guidelines. Cameron and his wife, Megan, are raising their four children—Aidyn, Peyton, Owen, and Ellison— and have enjoyed taking part in the neighborhood’s activities and events. Cameron Glass holds a leadership position at a prominent construction management firm, where he oversees large-scale, complex projects. His work focuses on strategic leadership, fostering collaboration, and supporting community development. With extensive experience managing multi-million-dollar initiatives, Cameron ensures projects are completed on time, within budget, and to the satisfaction of diverse stakeholders. His 24-year career in management has equipped him with the skills necessary to address community needs with efficiency and foresight. In addition to his professional background, Cameron is passionate about giving back and helping to shape Castlewood’s future. His goal as a board member is to maintain and enhance the sense of community that makes Castlewood a sought-after community to live in, while addressing concerns related to our community's infrastructure, development, and neighborhood engagement.</a:t>
            </a:r>
          </a:p>
        </p:txBody>
      </p:sp>
      <p:pic>
        <p:nvPicPr>
          <p:cNvPr id="6" name="Picture 14">
            <a:extLst>
              <a:ext uri="{FF2B5EF4-FFF2-40B4-BE49-F238E27FC236}">
                <a16:creationId xmlns:a16="http://schemas.microsoft.com/office/drawing/2014/main" id="{5BE97DFD-103D-FE53-D809-182794694AF6}"/>
              </a:ext>
            </a:extLst>
          </p:cNvPr>
          <p:cNvPicPr>
            <a:picLocks noChangeAspect="1"/>
          </p:cNvPicPr>
          <p:nvPr/>
        </p:nvPicPr>
        <p:blipFill>
          <a:blip r:embed="rId2"/>
          <a:stretch>
            <a:fillRect/>
          </a:stretch>
        </p:blipFill>
        <p:spPr>
          <a:xfrm>
            <a:off x="820998" y="4836070"/>
            <a:ext cx="2123767" cy="1732751"/>
          </a:xfrm>
          <a:prstGeom prst="rect">
            <a:avLst/>
          </a:prstGeom>
          <a:noFill/>
          <a:ln cap="flat">
            <a:noFill/>
          </a:ln>
        </p:spPr>
      </p:pic>
      <p:pic>
        <p:nvPicPr>
          <p:cNvPr id="7" name="Picture 16">
            <a:extLst>
              <a:ext uri="{FF2B5EF4-FFF2-40B4-BE49-F238E27FC236}">
                <a16:creationId xmlns:a16="http://schemas.microsoft.com/office/drawing/2014/main" id="{889840A4-285C-E2CF-A704-CD847E16B7F7}"/>
              </a:ext>
            </a:extLst>
          </p:cNvPr>
          <p:cNvPicPr>
            <a:picLocks noChangeAspect="1"/>
          </p:cNvPicPr>
          <p:nvPr/>
        </p:nvPicPr>
        <p:blipFill>
          <a:blip r:embed="rId3"/>
          <a:stretch>
            <a:fillRect/>
          </a:stretch>
        </p:blipFill>
        <p:spPr>
          <a:xfrm>
            <a:off x="4862055" y="4968915"/>
            <a:ext cx="1435507" cy="1467063"/>
          </a:xfrm>
          <a:prstGeom prst="rect">
            <a:avLst/>
          </a:prstGeom>
          <a:noFill/>
          <a:ln cap="flat">
            <a:noFill/>
          </a:ln>
        </p:spPr>
      </p:pic>
      <p:pic>
        <p:nvPicPr>
          <p:cNvPr id="8" name="Picture 18">
            <a:extLst>
              <a:ext uri="{FF2B5EF4-FFF2-40B4-BE49-F238E27FC236}">
                <a16:creationId xmlns:a16="http://schemas.microsoft.com/office/drawing/2014/main" id="{43A85C89-CFBA-CF07-85D3-DC409AFFC34B}"/>
              </a:ext>
            </a:extLst>
          </p:cNvPr>
          <p:cNvPicPr>
            <a:picLocks noChangeAspect="1"/>
          </p:cNvPicPr>
          <p:nvPr/>
        </p:nvPicPr>
        <p:blipFill>
          <a:blip r:embed="rId4"/>
          <a:stretch>
            <a:fillRect/>
          </a:stretch>
        </p:blipFill>
        <p:spPr>
          <a:xfrm>
            <a:off x="9016183" y="5432425"/>
            <a:ext cx="1233276" cy="130066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A6A236C-ABC2-BE49-0853-EA02672EC559}"/>
              </a:ext>
            </a:extLst>
          </p:cNvPr>
          <p:cNvPicPr>
            <a:picLocks noChangeAspect="1"/>
          </p:cNvPicPr>
          <p:nvPr/>
        </p:nvPicPr>
        <p:blipFill>
          <a:blip r:embed="rId2"/>
          <a:stretch>
            <a:fillRect/>
          </a:stretch>
        </p:blipFill>
        <p:spPr>
          <a:xfrm>
            <a:off x="518684" y="3312139"/>
            <a:ext cx="4374041" cy="3069211"/>
          </a:xfrm>
          <a:prstGeom prst="rect">
            <a:avLst/>
          </a:prstGeom>
          <a:noFill/>
          <a:ln cap="flat">
            <a:noFill/>
          </a:ln>
        </p:spPr>
      </p:pic>
      <p:sp>
        <p:nvSpPr>
          <p:cNvPr id="3" name="TextBox 11">
            <a:extLst>
              <a:ext uri="{FF2B5EF4-FFF2-40B4-BE49-F238E27FC236}">
                <a16:creationId xmlns:a16="http://schemas.microsoft.com/office/drawing/2014/main" id="{6D58CFE7-522B-5EDE-818E-F9D12B0F0964}"/>
              </a:ext>
            </a:extLst>
          </p:cNvPr>
          <p:cNvSpPr txBox="1"/>
          <p:nvPr/>
        </p:nvSpPr>
        <p:spPr>
          <a:xfrm>
            <a:off x="518684" y="302849"/>
            <a:ext cx="4374041" cy="2862318"/>
          </a:xfrm>
          <a:prstGeom prst="rect">
            <a:avLst/>
          </a:prstGeom>
          <a:solidFill>
            <a:srgbClr val="00B050"/>
          </a:solidFill>
          <a:ln w="6345" cap="flat">
            <a:solidFill>
              <a:srgbClr val="00000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Aptos"/>
              </a:rPr>
              <a:t>2025 Assessments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ptos"/>
              </a:rPr>
              <a:t>2025 Assessments will remain $650 for the 15</a:t>
            </a:r>
            <a:r>
              <a:rPr lang="en-US" sz="1800" b="0" i="0" u="none" strike="noStrike" kern="1200" cap="none" spc="0" baseline="30000">
                <a:solidFill>
                  <a:srgbClr val="000000"/>
                </a:solidFill>
                <a:uFillTx/>
                <a:latin typeface="Aptos"/>
              </a:rPr>
              <a:t>th</a:t>
            </a:r>
            <a:r>
              <a:rPr lang="en-US" sz="1800" b="0" i="0" u="none" strike="noStrike" kern="1200" cap="none" spc="0" baseline="0">
                <a:solidFill>
                  <a:srgbClr val="000000"/>
                </a:solidFill>
                <a:uFillTx/>
                <a:latin typeface="Aptos"/>
              </a:rPr>
              <a:t> consecutive year!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ptos"/>
              </a:rPr>
              <a:t>Payments can be made by logging into your Spectrum account, over the phone, or by mail. Payment is not accepted in the onsite office. </a:t>
            </a:r>
          </a:p>
        </p:txBody>
      </p:sp>
      <p:pic>
        <p:nvPicPr>
          <p:cNvPr id="4" name="Picture 10">
            <a:extLst>
              <a:ext uri="{FF2B5EF4-FFF2-40B4-BE49-F238E27FC236}">
                <a16:creationId xmlns:a16="http://schemas.microsoft.com/office/drawing/2014/main" id="{ABCB12A2-721B-EFE6-8903-5B7C4D6BC1FF}"/>
              </a:ext>
            </a:extLst>
          </p:cNvPr>
          <p:cNvPicPr>
            <a:picLocks noChangeAspect="1"/>
          </p:cNvPicPr>
          <p:nvPr/>
        </p:nvPicPr>
        <p:blipFill>
          <a:blip r:embed="rId3"/>
          <a:stretch>
            <a:fillRect/>
          </a:stretch>
        </p:blipFill>
        <p:spPr>
          <a:xfrm>
            <a:off x="5108460" y="302849"/>
            <a:ext cx="6773216" cy="3781949"/>
          </a:xfrm>
          <a:prstGeom prst="rect">
            <a:avLst/>
          </a:prstGeom>
          <a:noFill/>
          <a:ln cap="flat">
            <a:noFill/>
          </a:ln>
        </p:spPr>
      </p:pic>
      <p:sp>
        <p:nvSpPr>
          <p:cNvPr id="5" name="TextBox 11">
            <a:extLst>
              <a:ext uri="{FF2B5EF4-FFF2-40B4-BE49-F238E27FC236}">
                <a16:creationId xmlns:a16="http://schemas.microsoft.com/office/drawing/2014/main" id="{680D54E9-37D7-5C2B-F763-88C737417F98}"/>
              </a:ext>
            </a:extLst>
          </p:cNvPr>
          <p:cNvSpPr txBox="1"/>
          <p:nvPr/>
        </p:nvSpPr>
        <p:spPr>
          <a:xfrm>
            <a:off x="5397913" y="4572000"/>
            <a:ext cx="6577782" cy="175432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Fairwater Script" pitchFamily="2"/>
              </a:rPr>
              <a:t>Wishing you a merry holiday season!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dirty="0">
              <a:solidFill>
                <a:srgbClr val="000000"/>
              </a:solidFill>
              <a:uFillTx/>
              <a:latin typeface="Fairwater Scrip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Fairwater Script" pitchFamily="2"/>
              </a:rPr>
              <a:t>The Castlewood Board of Directors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Fairwater Script" pitchFamily="2"/>
              </a:rPr>
              <a:t>The Modifications Committee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Fairwater Script" pitchFamily="2"/>
              </a:rPr>
              <a:t>The Social Committee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00000"/>
                </a:solidFill>
                <a:uFillTx/>
                <a:latin typeface="Fairwater Script" pitchFamily="2"/>
              </a:rPr>
              <a:t>Jennifer &amp; Terri and the Spectrum Association Management Team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2C2CC5B-143D-65F8-E49E-1D850AC8A5D1}"/>
              </a:ext>
            </a:extLst>
          </p:cNvPr>
          <p:cNvPicPr>
            <a:picLocks noChangeAspect="1"/>
          </p:cNvPicPr>
          <p:nvPr/>
        </p:nvPicPr>
        <p:blipFill>
          <a:blip r:embed="rId2"/>
          <a:stretch>
            <a:fillRect/>
          </a:stretch>
        </p:blipFill>
        <p:spPr>
          <a:xfrm>
            <a:off x="110395" y="70125"/>
            <a:ext cx="5334746" cy="3267535"/>
          </a:xfrm>
          <a:prstGeom prst="rect">
            <a:avLst/>
          </a:prstGeom>
          <a:noFill/>
          <a:ln cap="flat">
            <a:noFill/>
          </a:ln>
        </p:spPr>
      </p:pic>
      <p:pic>
        <p:nvPicPr>
          <p:cNvPr id="3" name="Picture 6">
            <a:extLst>
              <a:ext uri="{FF2B5EF4-FFF2-40B4-BE49-F238E27FC236}">
                <a16:creationId xmlns:a16="http://schemas.microsoft.com/office/drawing/2014/main" id="{B00A7225-E3B8-165E-456D-586F40221F10}"/>
              </a:ext>
            </a:extLst>
          </p:cNvPr>
          <p:cNvPicPr>
            <a:picLocks noChangeAspect="1"/>
          </p:cNvPicPr>
          <p:nvPr/>
        </p:nvPicPr>
        <p:blipFill>
          <a:blip r:embed="rId3"/>
          <a:stretch>
            <a:fillRect/>
          </a:stretch>
        </p:blipFill>
        <p:spPr>
          <a:xfrm>
            <a:off x="5835280" y="196952"/>
            <a:ext cx="2991267" cy="2448269"/>
          </a:xfrm>
          <a:prstGeom prst="rect">
            <a:avLst/>
          </a:prstGeom>
          <a:noFill/>
          <a:ln cap="flat">
            <a:noFill/>
          </a:ln>
        </p:spPr>
      </p:pic>
      <p:pic>
        <p:nvPicPr>
          <p:cNvPr id="4" name="Picture 8">
            <a:extLst>
              <a:ext uri="{FF2B5EF4-FFF2-40B4-BE49-F238E27FC236}">
                <a16:creationId xmlns:a16="http://schemas.microsoft.com/office/drawing/2014/main" id="{3442567E-81C4-B338-9BB6-9215649827C2}"/>
              </a:ext>
            </a:extLst>
          </p:cNvPr>
          <p:cNvPicPr>
            <a:picLocks noChangeAspect="1"/>
          </p:cNvPicPr>
          <p:nvPr/>
        </p:nvPicPr>
        <p:blipFill>
          <a:blip r:embed="rId4"/>
          <a:stretch>
            <a:fillRect/>
          </a:stretch>
        </p:blipFill>
        <p:spPr>
          <a:xfrm>
            <a:off x="8309180" y="2673056"/>
            <a:ext cx="3772430" cy="2095795"/>
          </a:xfrm>
          <a:prstGeom prst="rect">
            <a:avLst/>
          </a:prstGeom>
          <a:noFill/>
          <a:ln cap="flat">
            <a:noFill/>
          </a:ln>
        </p:spPr>
      </p:pic>
      <p:pic>
        <p:nvPicPr>
          <p:cNvPr id="5" name="Picture 10">
            <a:extLst>
              <a:ext uri="{FF2B5EF4-FFF2-40B4-BE49-F238E27FC236}">
                <a16:creationId xmlns:a16="http://schemas.microsoft.com/office/drawing/2014/main" id="{5B965D37-4F4C-7F85-54D5-165DEA8B37A6}"/>
              </a:ext>
            </a:extLst>
          </p:cNvPr>
          <p:cNvPicPr>
            <a:picLocks noChangeAspect="1"/>
          </p:cNvPicPr>
          <p:nvPr/>
        </p:nvPicPr>
        <p:blipFill>
          <a:blip r:embed="rId5"/>
          <a:stretch>
            <a:fillRect/>
          </a:stretch>
        </p:blipFill>
        <p:spPr>
          <a:xfrm>
            <a:off x="901689" y="3520339"/>
            <a:ext cx="3772430" cy="2988058"/>
          </a:xfrm>
          <a:prstGeom prst="rect">
            <a:avLst/>
          </a:prstGeom>
          <a:noFill/>
          <a:ln cap="flat">
            <a:noFill/>
          </a:ln>
        </p:spPr>
      </p:pic>
      <p:pic>
        <p:nvPicPr>
          <p:cNvPr id="6" name="Picture 12">
            <a:extLst>
              <a:ext uri="{FF2B5EF4-FFF2-40B4-BE49-F238E27FC236}">
                <a16:creationId xmlns:a16="http://schemas.microsoft.com/office/drawing/2014/main" id="{631E1CC3-984E-C59C-3BA4-80A925D18D4F}"/>
              </a:ext>
            </a:extLst>
          </p:cNvPr>
          <p:cNvPicPr>
            <a:picLocks noChangeAspect="1"/>
          </p:cNvPicPr>
          <p:nvPr/>
        </p:nvPicPr>
        <p:blipFill>
          <a:blip r:embed="rId6"/>
          <a:stretch>
            <a:fillRect/>
          </a:stretch>
        </p:blipFill>
        <p:spPr>
          <a:xfrm>
            <a:off x="5581982" y="2768839"/>
            <a:ext cx="2590348" cy="3550752"/>
          </a:xfrm>
          <a:prstGeom prst="rect">
            <a:avLst/>
          </a:prstGeom>
          <a:noFill/>
          <a:ln cap="flat">
            <a:noFill/>
          </a:ln>
        </p:spPr>
      </p:pic>
      <p:sp>
        <p:nvSpPr>
          <p:cNvPr id="7" name="TextBox 14">
            <a:extLst>
              <a:ext uri="{FF2B5EF4-FFF2-40B4-BE49-F238E27FC236}">
                <a16:creationId xmlns:a16="http://schemas.microsoft.com/office/drawing/2014/main" id="{AD7BEE8D-9DCE-D557-6EBA-CA3880784D5D}"/>
              </a:ext>
            </a:extLst>
          </p:cNvPr>
          <p:cNvSpPr txBox="1"/>
          <p:nvPr/>
        </p:nvSpPr>
        <p:spPr>
          <a:xfrm>
            <a:off x="8309180" y="5109328"/>
            <a:ext cx="3427189" cy="13234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Amasis MT Pro Black" pitchFamily="18"/>
              </a:rPr>
              <a:t>Community Sponsors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3167</TotalTime>
  <Words>789</Words>
  <Application>Microsoft Office PowerPoint</Application>
  <PresentationFormat>Widescreen</PresentationFormat>
  <Paragraphs>41</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Amasis MT Pro</vt:lpstr>
      <vt:lpstr>Amasis MT Pro Black</vt:lpstr>
      <vt:lpstr>Aptos</vt:lpstr>
      <vt:lpstr>Arial</vt:lpstr>
      <vt:lpstr>Avenir Next LT Pro</vt:lpstr>
      <vt:lpstr>Calibri</vt:lpstr>
      <vt:lpstr>Calibri Light</vt:lpstr>
      <vt:lpstr>Fairwater Script</vt:lpstr>
      <vt:lpstr>Office Theme</vt:lpstr>
      <vt:lpstr>PowerPoint Presentation</vt:lpstr>
      <vt:lpstr>PowerPoint Presentation</vt:lpstr>
      <vt:lpstr>Meet the Candidates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Hansen</dc:creator>
  <cp:lastModifiedBy>Jennifer Hansen</cp:lastModifiedBy>
  <cp:revision>43</cp:revision>
  <cp:lastPrinted>2024-08-23T16:14:31Z</cp:lastPrinted>
  <dcterms:created xsi:type="dcterms:W3CDTF">2024-01-30T19:05:43Z</dcterms:created>
  <dcterms:modified xsi:type="dcterms:W3CDTF">2024-11-27T19:12:55Z</dcterms:modified>
</cp:coreProperties>
</file>